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  <p:embeddedFont>
      <p:font typeface="Ultra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verage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7" Type="http://schemas.openxmlformats.org/officeDocument/2006/relationships/font" Target="fonts/Ultr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jpg"/><Relationship Id="rId4" Type="http://schemas.openxmlformats.org/officeDocument/2006/relationships/image" Target="../media/image1.png"/><Relationship Id="rId10" Type="http://schemas.openxmlformats.org/officeDocument/2006/relationships/image" Target="../media/image4.jpg"/><Relationship Id="rId9" Type="http://schemas.openxmlformats.org/officeDocument/2006/relationships/image" Target="../media/image6.jp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3.jpg"/><Relationship Id="rId8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gif"/><Relationship Id="rId10" Type="http://schemas.openxmlformats.org/officeDocument/2006/relationships/image" Target="../media/image17.png"/><Relationship Id="rId13" Type="http://schemas.openxmlformats.org/officeDocument/2006/relationships/image" Target="../media/image52.jp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5" Type="http://schemas.openxmlformats.org/officeDocument/2006/relationships/image" Target="../media/image15.gif"/><Relationship Id="rId6" Type="http://schemas.openxmlformats.org/officeDocument/2006/relationships/image" Target="../media/image16.gif"/><Relationship Id="rId7" Type="http://schemas.openxmlformats.org/officeDocument/2006/relationships/image" Target="../media/image18.gif"/><Relationship Id="rId8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9" Type="http://schemas.openxmlformats.org/officeDocument/2006/relationships/image" Target="../media/image29.gif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9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gif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34.gif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Zelda 2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450" y="109550"/>
            <a:ext cx="2322100" cy="22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0000"/>
            <a:ext cx="5709500" cy="34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300" y="2496100"/>
            <a:ext cx="2572766" cy="24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823850" y="2053000"/>
            <a:ext cx="5434500" cy="1148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Gage Stevens </a:t>
            </a:r>
            <a:r>
              <a:rPr lang="en"/>
              <a:t>- Programmer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297500" y="221975"/>
            <a:ext cx="7038900" cy="56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Contributions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297500" y="906550"/>
            <a:ext cx="7557900" cy="3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n" sz="1800">
                <a:solidFill>
                  <a:srgbClr val="EFEFEF"/>
                </a:solidFill>
              </a:rPr>
              <a:t>Player and enemy health handling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n" sz="1800">
                <a:solidFill>
                  <a:srgbClr val="EFEFEF"/>
                </a:solidFill>
              </a:rPr>
              <a:t>Enemy movement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n" sz="1800">
                <a:solidFill>
                  <a:srgbClr val="EFEFEF"/>
                </a:solidFill>
              </a:rPr>
              <a:t>Overworld character movement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n" sz="1800">
                <a:solidFill>
                  <a:srgbClr val="EFEFEF"/>
                </a:solidFill>
              </a:rPr>
              <a:t>Boss fight AI</a:t>
            </a:r>
          </a:p>
        </p:txBody>
      </p:sp>
      <p:sp>
        <p:nvSpPr>
          <p:cNvPr id="171" name="Shape 171" title="Unity 5.6.2f1 Personal (64bit) - FalseDinkBossFight.unity - zelda2 (1) - PC, Mac &amp; Linux Standalone _DX11_ 7_20_2017 3_38_37 PM.mp4"/>
          <p:cNvSpPr/>
          <p:nvPr/>
        </p:nvSpPr>
        <p:spPr>
          <a:xfrm>
            <a:off x="5005050" y="2102549"/>
            <a:ext cx="3808024" cy="2855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Dave Ho - Programmer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297500" y="221975"/>
            <a:ext cx="7038900" cy="56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Contributions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1297500" y="906550"/>
            <a:ext cx="7557900" cy="3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Side scrolling Character Movement Scripts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Bullet Scripts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Shield Scripts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Crystals that allow player into Dyson sphere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Physics within the game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FFFFFF"/>
                </a:solidFill>
              </a:rPr>
              <a:t>Level Design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1297500" y="393750"/>
            <a:ext cx="7038900" cy="56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Animation</a:t>
            </a:r>
          </a:p>
        </p:txBody>
      </p:sp>
      <p:pic>
        <p:nvPicPr>
          <p:cNvPr descr="Screen Shot 2017-07-20 at 3.41.54 PM.png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437" y="1001575"/>
            <a:ext cx="6395119" cy="388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203600" y="1682525"/>
            <a:ext cx="7096500" cy="1148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Michael Einhorn (Sound Designer)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 title="MilkyTracker - Dyson.xm 7_20_2017 7_41_46 PM.mp4"/>
          <p:cNvSpPr/>
          <p:nvPr/>
        </p:nvSpPr>
        <p:spPr>
          <a:xfrm>
            <a:off x="726600" y="411725"/>
            <a:ext cx="5387992" cy="40409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 title="Dock 7_20_2017 10_21_42 PM.mp4"/>
          <p:cNvSpPr/>
          <p:nvPr/>
        </p:nvSpPr>
        <p:spPr>
          <a:xfrm>
            <a:off x="490250" y="263625"/>
            <a:ext cx="6138699" cy="46040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2206650" y="1997400"/>
            <a:ext cx="4730700" cy="1148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3F3F3"/>
                </a:solidFill>
              </a:rPr>
              <a:t>Isabelle Leclerc 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3F3F3"/>
                </a:solidFill>
              </a:rPr>
              <a:t>2D Artist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Character, Enemy and Prop Design and Animation Concepts</a:t>
            </a:r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 b="15487" l="18181" r="21913" t="12341"/>
          <a:stretch/>
        </p:blipFill>
        <p:spPr>
          <a:xfrm>
            <a:off x="258337" y="1012174"/>
            <a:ext cx="1141824" cy="183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373" y="1012175"/>
            <a:ext cx="1238925" cy="18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258362" y="3185425"/>
            <a:ext cx="11418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</a:rPr>
              <a:t>Original Character Design by Michael Einhorn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1489524" y="3185425"/>
            <a:ext cx="12390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</a:rPr>
              <a:t>Color Scheme Approved and Created by Michael Einhorn</a:t>
            </a:r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5">
            <a:alphaModFix/>
          </a:blip>
          <a:srcRect b="22906" l="0" r="0" t="25105"/>
          <a:stretch/>
        </p:blipFill>
        <p:spPr>
          <a:xfrm>
            <a:off x="5128750" y="408824"/>
            <a:ext cx="1966053" cy="136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6">
            <a:alphaModFix/>
          </a:blip>
          <a:srcRect b="13998" l="10702" r="5552" t="35483"/>
          <a:stretch/>
        </p:blipFill>
        <p:spPr>
          <a:xfrm>
            <a:off x="7268600" y="408824"/>
            <a:ext cx="1694422" cy="136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7">
            <a:alphaModFix/>
          </a:blip>
          <a:srcRect b="17442" l="4995" r="1972" t="25891"/>
          <a:stretch/>
        </p:blipFill>
        <p:spPr>
          <a:xfrm>
            <a:off x="3050300" y="316812"/>
            <a:ext cx="1904651" cy="154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8">
            <a:alphaModFix/>
          </a:blip>
          <a:srcRect b="1514" l="13441" r="6979" t="42806"/>
          <a:stretch/>
        </p:blipFill>
        <p:spPr>
          <a:xfrm>
            <a:off x="6996974" y="2167475"/>
            <a:ext cx="1966053" cy="183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9">
            <a:alphaModFix/>
          </a:blip>
          <a:srcRect b="8501" l="13935" r="15543" t="42154"/>
          <a:stretch/>
        </p:blipFill>
        <p:spPr>
          <a:xfrm>
            <a:off x="4794437" y="2167462"/>
            <a:ext cx="1966053" cy="183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10">
            <a:alphaModFix/>
          </a:blip>
          <a:srcRect b="7118" l="0" r="24322" t="28812"/>
          <a:stretch/>
        </p:blipFill>
        <p:spPr>
          <a:xfrm>
            <a:off x="2817900" y="2102410"/>
            <a:ext cx="1740047" cy="196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18150" l="21848" r="23830" t="19625"/>
          <a:stretch/>
        </p:blipFill>
        <p:spPr>
          <a:xfrm flipH="1">
            <a:off x="1068804" y="285750"/>
            <a:ext cx="1299499" cy="198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 b="24302" l="10989" r="40122" t="15183"/>
          <a:stretch/>
        </p:blipFill>
        <p:spPr>
          <a:xfrm flipH="1">
            <a:off x="104419" y="1991500"/>
            <a:ext cx="1125343" cy="18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1657" l="715" r="70655" t="73853"/>
          <a:stretch/>
        </p:blipFill>
        <p:spPr>
          <a:xfrm flipH="1">
            <a:off x="3524935" y="171663"/>
            <a:ext cx="1450726" cy="16543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Character Design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100" y="2647350"/>
            <a:ext cx="1450725" cy="2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4771" y="1023700"/>
            <a:ext cx="8477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521" y="2315350"/>
            <a:ext cx="85725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8">
            <a:alphaModFix/>
          </a:blip>
          <a:srcRect b="22989" l="16422" r="0" t="27097"/>
          <a:stretch/>
        </p:blipFill>
        <p:spPr>
          <a:xfrm>
            <a:off x="2319325" y="2576274"/>
            <a:ext cx="3224226" cy="256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9846" y="1439050"/>
            <a:ext cx="8286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4714875" y="528719"/>
            <a:ext cx="1220674" cy="1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43412" y="400821"/>
            <a:ext cx="1450725" cy="251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77124" y="2832022"/>
            <a:ext cx="1450725" cy="214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13">
            <a:alphaModFix/>
          </a:blip>
          <a:srcRect b="14244" l="17433" r="22011" t="11217"/>
          <a:stretch/>
        </p:blipFill>
        <p:spPr>
          <a:xfrm>
            <a:off x="7013225" y="285750"/>
            <a:ext cx="1360085" cy="2232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227900" y="619350"/>
            <a:ext cx="7641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Beige concepts done by Milah Einhorn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Enemy Design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0" y="620350"/>
            <a:ext cx="2427275" cy="341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712" y="3562350"/>
            <a:ext cx="18573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50" y="2847975"/>
            <a:ext cx="23812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81000"/>
            <a:ext cx="16002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1700" y="381000"/>
            <a:ext cx="16002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6200" y="395287"/>
            <a:ext cx="16383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0600" y="2695575"/>
            <a:ext cx="29051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86200" y="3186100"/>
            <a:ext cx="2619375" cy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24625" y="3238500"/>
            <a:ext cx="23812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 + Other Design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350" y="1809750"/>
            <a:ext cx="16764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762" y="2339124"/>
            <a:ext cx="2309600" cy="16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905000" y="407675"/>
            <a:ext cx="219000" cy="13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0625" y="447675"/>
            <a:ext cx="28098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9362" y="2057387"/>
            <a:ext cx="271462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2500" y="4097224"/>
            <a:ext cx="29051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350" y="423114"/>
            <a:ext cx="1607299" cy="278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91500" y="376237"/>
            <a:ext cx="1697819" cy="1752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90500" y="3359525"/>
            <a:ext cx="1929100" cy="14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Animation and Animation Concepts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801" y="3573225"/>
            <a:ext cx="900674" cy="14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b="79971" l="0" r="17026" t="0"/>
          <a:stretch/>
        </p:blipFill>
        <p:spPr>
          <a:xfrm>
            <a:off x="4826349" y="4101325"/>
            <a:ext cx="4317649" cy="104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125" y="0"/>
            <a:ext cx="1150200" cy="218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050" y="38375"/>
            <a:ext cx="2567224" cy="256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355" y="2415100"/>
            <a:ext cx="1093258" cy="21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6624" y="2605600"/>
            <a:ext cx="1885103" cy="13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9">
            <a:alphaModFix/>
          </a:blip>
          <a:srcRect b="67484" l="0" r="0" t="0"/>
          <a:stretch/>
        </p:blipFill>
        <p:spPr>
          <a:xfrm>
            <a:off x="3645135" y="2415100"/>
            <a:ext cx="3395888" cy="110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41033" y="2605599"/>
            <a:ext cx="2044768" cy="11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09674" y="184824"/>
            <a:ext cx="2996124" cy="299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690250" y="2043450"/>
            <a:ext cx="6366000" cy="1148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Ultra"/>
                <a:ea typeface="Ultra"/>
                <a:cs typeface="Ultra"/>
                <a:sym typeface="Ultra"/>
              </a:rPr>
              <a:t>Milah Thomas - 2D Artist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675" y="745975"/>
            <a:ext cx="5468888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25" y="2097925"/>
            <a:ext cx="3045574" cy="304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75" y="63136"/>
            <a:ext cx="2118925" cy="2034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